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F256-74D4-4F0A-9CEC-02221199820E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84C639E-3311-49FF-8269-06E1B2B0F51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F256-74D4-4F0A-9CEC-02221199820E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39E-3311-49FF-8269-06E1B2B0F51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84C639E-3311-49FF-8269-06E1B2B0F51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F256-74D4-4F0A-9CEC-02221199820E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F256-74D4-4F0A-9CEC-02221199820E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84C639E-3311-49FF-8269-06E1B2B0F51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F256-74D4-4F0A-9CEC-02221199820E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84C639E-3311-49FF-8269-06E1B2B0F51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28CF256-74D4-4F0A-9CEC-02221199820E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39E-3311-49FF-8269-06E1B2B0F51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F256-74D4-4F0A-9CEC-02221199820E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84C639E-3311-49FF-8269-06E1B2B0F51D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F256-74D4-4F0A-9CEC-02221199820E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84C639E-3311-49FF-8269-06E1B2B0F5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F256-74D4-4F0A-9CEC-02221199820E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84C639E-3311-49FF-8269-06E1B2B0F5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84C639E-3311-49FF-8269-06E1B2B0F51D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F256-74D4-4F0A-9CEC-02221199820E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84C639E-3311-49FF-8269-06E1B2B0F51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28CF256-74D4-4F0A-9CEC-02221199820E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28CF256-74D4-4F0A-9CEC-02221199820E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84C639E-3311-49FF-8269-06E1B2B0F51D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UNIT 4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REVISION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959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Polako</a:t>
            </a:r>
            <a:r>
              <a:rPr lang="en-US" dirty="0" smtClean="0"/>
              <a:t> </a:t>
            </a:r>
            <a:r>
              <a:rPr lang="sr-Latn-RS" dirty="0" smtClean="0"/>
              <a:t>završavamo unit 4 – my face.</a:t>
            </a:r>
          </a:p>
          <a:p>
            <a:r>
              <a:rPr lang="sr-Latn-RS" dirty="0" smtClean="0"/>
              <a:t>Napravi lice devojčici i dečaku na strani 31 koristeći sličice delova lica na strani 75. Zatim, reci kako oni izgledaju. Primer: </a:t>
            </a:r>
          </a:p>
          <a:p>
            <a:r>
              <a:rPr lang="sr-Latn-RS" dirty="0" smtClean="0"/>
              <a:t>She’s got big blue eyes.</a:t>
            </a:r>
          </a:p>
          <a:p>
            <a:r>
              <a:rPr lang="sr-Latn-RS" dirty="0" smtClean="0"/>
              <a:t>She’s got small nose. </a:t>
            </a:r>
          </a:p>
          <a:p>
            <a:r>
              <a:rPr lang="sr-Latn-RS" dirty="0" smtClean="0"/>
              <a:t>He’s got small brown eyes.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94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SHAPES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dirty="0" smtClean="0"/>
              <a:t>Oblici</a:t>
            </a:r>
          </a:p>
          <a:p>
            <a:r>
              <a:rPr lang="sr-Latn-RS" dirty="0" smtClean="0"/>
              <a:t>Strana 33 – pogedaj sličice 1-5 na strani 33. Provežbaj izgovor napisanih reči za svaki oblik – krug, trougao, kvadrat i pravougaonik. </a:t>
            </a:r>
          </a:p>
          <a:p>
            <a:r>
              <a:rPr lang="sr-Latn-RS" dirty="0" smtClean="0"/>
              <a:t>Uradi vežbanje 11 na strani 33 – prebroj oblike sa slike i upiši broj na linijama. </a:t>
            </a:r>
          </a:p>
          <a:p>
            <a:r>
              <a:rPr lang="sr-Latn-RS" dirty="0" smtClean="0"/>
              <a:t>Šta sve vidiš u svojoj učionici što je u obliku kruga/trougla/kvadrata...?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78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UNIT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dirty="0" smtClean="0"/>
              <a:t>Strana 35 – podebljaj reči i pronađi stikere na kraju udžbenika pa ih zalepi gde treba. Pokušaj da pročitaš šta tu piše. </a:t>
            </a:r>
          </a:p>
          <a:p>
            <a:r>
              <a:rPr lang="sr-Latn-RS" dirty="0" smtClean="0"/>
              <a:t>Uradi zadatak 16 na istoj strani. Nacrtaj svog druga/drugaricu u ramu za sliku, a zatim popuni kratak tekst pored odgovarajućim rečima. Primer: </a:t>
            </a:r>
          </a:p>
          <a:p>
            <a:r>
              <a:rPr lang="sr-Latn-RS" dirty="0" smtClean="0"/>
              <a:t>He’s got </a:t>
            </a:r>
            <a:r>
              <a:rPr lang="sr-Latn-RS" b="1" u="sng" dirty="0" smtClean="0"/>
              <a:t>GREEN</a:t>
            </a:r>
            <a:r>
              <a:rPr lang="sr-Latn-RS" dirty="0" smtClean="0"/>
              <a:t> eyes.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784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ONLINE ĐACI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dirty="0" smtClean="0"/>
              <a:t>Učenici koji su online treba da pošalju svojoj nastavnici na mejl sliku urađenih vežbanja na stranama 33 i 35 u udžbeniku u narednih 7 dana. </a:t>
            </a:r>
          </a:p>
          <a:p>
            <a:endParaRPr lang="sr-Latn-R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2177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23</TotalTime>
  <Words>197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Civic</vt:lpstr>
      <vt:lpstr>REVISION</vt:lpstr>
      <vt:lpstr>UNIT 4</vt:lpstr>
      <vt:lpstr>SHAPES </vt:lpstr>
      <vt:lpstr>UNIT 4</vt:lpstr>
      <vt:lpstr>ONLINE ĐACI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Aleksandra Bojovic</dc:creator>
  <cp:lastModifiedBy>Aleksandra Bojovic</cp:lastModifiedBy>
  <cp:revision>4</cp:revision>
  <dcterms:created xsi:type="dcterms:W3CDTF">2021-01-31T19:14:49Z</dcterms:created>
  <dcterms:modified xsi:type="dcterms:W3CDTF">2021-01-31T19:38:02Z</dcterms:modified>
</cp:coreProperties>
</file>